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59" r:id="rId8"/>
    <p:sldId id="260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witter.com/COP22?ref_src=twsrc%5Egoogle%7Ctwcamp%5Eserp%7Ctwgr%5Eauthor" TargetMode="External"/><Relationship Id="rId4" Type="http://schemas.openxmlformats.org/officeDocument/2006/relationships/hyperlink" Target="http://unfccc.cloud.streamworld.de/webcast/un-secretary-genera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cloud.streamworld.de/webcast/cop-cmp-opening-plenary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cloud.streamworld.de/webcast/global-climate-action-on-agriculture-and-food-secu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Wednesday, November 16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High-level Segment of COP 22|CMA1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1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COP22@ASU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UN can be the most influential participant, then HSS can win #COP22at ASU raffle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3556529"/>
            <a:ext cx="4754562" cy="216270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06540" y="1901122"/>
            <a:ext cx="4754880" cy="822960"/>
          </a:xfrm>
        </p:spPr>
        <p:txBody>
          <a:bodyPr/>
          <a:lstStyle/>
          <a:p>
            <a:r>
              <a:rPr lang="en-US" dirty="0" smtClean="0"/>
              <a:t>Line-up of Events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2724082"/>
            <a:ext cx="5370195" cy="3401122"/>
          </a:xfrm>
        </p:spPr>
      </p:pic>
      <p:sp>
        <p:nvSpPr>
          <p:cNvPr id="10" name="TextBox 9"/>
          <p:cNvSpPr txBox="1"/>
          <p:nvPr/>
        </p:nvSpPr>
        <p:spPr>
          <a:xfrm>
            <a:off x="1023938" y="5719233"/>
            <a:ext cx="409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https://www.climatetalkslive.org/</a:t>
            </a:r>
          </a:p>
        </p:txBody>
      </p:sp>
    </p:spTree>
    <p:extLst>
      <p:ext uri="{BB962C8B-B14F-4D97-AF65-F5344CB8AC3E}">
        <p14:creationId xmlns:p14="http://schemas.microsoft.com/office/powerpoint/2010/main" val="8854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happened Yesterday?</a:t>
            </a:r>
            <a:endParaRPr lang="en-US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(High-level) National Statements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(of 3) day of National Statements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08660" y="1828800"/>
            <a:ext cx="5175504" cy="4480560"/>
          </a:xfrm>
        </p:spPr>
        <p:txBody>
          <a:bodyPr>
            <a:normAutofit/>
          </a:bodyPr>
          <a:lstStyle/>
          <a:p>
            <a:r>
              <a:rPr lang="en-US" dirty="0" smtClean="0"/>
              <a:t>Who’s who of the conference hosts: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Patricia Espinosa, Executive Secretary UNFCCC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Former ambassador of Mexico to Germany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Previous experience w/Cancun &amp; General assembly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H.E. Mr. </a:t>
            </a:r>
            <a:r>
              <a:rPr lang="en-US" dirty="0" err="1" smtClean="0"/>
              <a:t>Salaheddine</a:t>
            </a:r>
            <a:r>
              <a:rPr lang="en-US" dirty="0" smtClean="0"/>
              <a:t> </a:t>
            </a:r>
            <a:r>
              <a:rPr lang="en-US" dirty="0" err="1" smtClean="0"/>
              <a:t>Mezouar</a:t>
            </a:r>
            <a:r>
              <a:rPr lang="en-US" dirty="0" smtClean="0"/>
              <a:t>, President of COP22|CMP 12|CMA1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Minister of Foreign Affairs and Cooperation of the Kingdom of Morocco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Controversey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Former professional basketball player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5378" y="2286000"/>
            <a:ext cx="4754562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Statements </a:t>
            </a:r>
            <a:r>
              <a:rPr lang="en-US" sz="3600" dirty="0" smtClean="0"/>
              <a:t>(3 mins)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24128" y="1851056"/>
            <a:ext cx="4754880" cy="822960"/>
          </a:xfrm>
        </p:spPr>
        <p:txBody>
          <a:bodyPr/>
          <a:lstStyle/>
          <a:p>
            <a:r>
              <a:rPr lang="en-US" dirty="0" smtClean="0"/>
              <a:t>United Nations </a:t>
            </a:r>
            <a:endParaRPr lang="en-US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58" y="2749025"/>
            <a:ext cx="4754562" cy="267397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90888" y="1851056"/>
            <a:ext cx="4754880" cy="822960"/>
          </a:xfrm>
        </p:spPr>
        <p:txBody>
          <a:bodyPr/>
          <a:lstStyle/>
          <a:p>
            <a:r>
              <a:rPr lang="en-US" dirty="0" smtClean="0"/>
              <a:t>Parties of Paris Agreement</a:t>
            </a:r>
            <a:endParaRPr lang="en-US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15" y="2593986"/>
            <a:ext cx="3577226" cy="2984048"/>
          </a:xfrm>
        </p:spPr>
      </p:pic>
      <p:sp>
        <p:nvSpPr>
          <p:cNvPr id="5" name="TextBox 4"/>
          <p:cNvSpPr txBox="1"/>
          <p:nvPr/>
        </p:nvSpPr>
        <p:spPr>
          <a:xfrm>
            <a:off x="1006158" y="5625524"/>
            <a:ext cx="473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unfccc.cloud.streamworld.de/webcast/un-secretary-general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7920" y="5625524"/>
            <a:ext cx="496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twitter.com/COP22?ref_src=twsrc%5Egoogle%7Ctwcamp%5Eserp%7Ctwgr%5Eauthor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National Statements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Remember, the honorary delegates and dignitaries are on the international stage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US" sz="2800" dirty="0" smtClean="0"/>
              <a:t>Put forth the pledges or intentions of their country for the negotiations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US" sz="2800" dirty="0" smtClean="0"/>
              <a:t>Look to the future (and apply pressure) of the conference’s outcomes. What they hope to get from it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Can you think of others? How about the U.S. at the moment?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0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plenary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First plenary meeting of the Conference of Parties of Paris Agreement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answer yesterday’s question about how they will get started since they were not expecting the agreement to enter into force within a year or so.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1655207"/>
            <a:ext cx="6030167" cy="341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4164" y="5280660"/>
            <a:ext cx="566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unfccc.cloud.streamworld.de/webcast/cop-cmp-opening-plenary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for Wednesday 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549640" y="4960138"/>
            <a:ext cx="3261360" cy="146304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Topic: Agriculture and Food Security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36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Side-show and Webcast	</a:t>
            </a:r>
            <a:endParaRPr lang="en-US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86" y="471509"/>
            <a:ext cx="3541014" cy="2861315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UNFCCC on Global Climate Action on Agriculture and Food Security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31686" y="5934670"/>
            <a:ext cx="384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unfccc.cloud.streamworld.de/webcast/global-climate-action-on-agriculture-and-food-secu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87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Statements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01" y="2286000"/>
            <a:ext cx="3176336" cy="402336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89320" y="2766060"/>
            <a:ext cx="4754880" cy="3063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Group 77 and China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European Union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Alliance of Small Island States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Least Developed Countries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Independent Alliance of Latin America and Caribbean (AILAC)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1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54</TotalTime>
  <Words>282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 Cen MT</vt:lpstr>
      <vt:lpstr>Tw Cen MT Condensed</vt:lpstr>
      <vt:lpstr>Wingdings</vt:lpstr>
      <vt:lpstr>Wingdings 3</vt:lpstr>
      <vt:lpstr>Integral</vt:lpstr>
      <vt:lpstr>Wednesday, November 16th</vt:lpstr>
      <vt:lpstr>What happened Yesterday?</vt:lpstr>
      <vt:lpstr>First (of 3) day of National Statements</vt:lpstr>
      <vt:lpstr>National Statements (3 mins) </vt:lpstr>
      <vt:lpstr>Purpose of National Statements</vt:lpstr>
      <vt:lpstr>In plenary Session</vt:lpstr>
      <vt:lpstr>Anticipated for Wednesday </vt:lpstr>
      <vt:lpstr>Side-show and Webcast </vt:lpstr>
      <vt:lpstr>High-level Statements</vt:lpstr>
      <vt:lpstr>COP22@ASU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Wednesday, November 15th</dc:title>
  <dc:creator>Maria Eller</dc:creator>
  <cp:lastModifiedBy>Maria Eller</cp:lastModifiedBy>
  <cp:revision>10</cp:revision>
  <dcterms:created xsi:type="dcterms:W3CDTF">2016-11-16T05:09:22Z</dcterms:created>
  <dcterms:modified xsi:type="dcterms:W3CDTF">2016-11-16T06:04:05Z</dcterms:modified>
</cp:coreProperties>
</file>